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4" r:id="rId3"/>
    <p:sldId id="305" r:id="rId4"/>
    <p:sldId id="300" r:id="rId5"/>
    <p:sldId id="301" r:id="rId6"/>
    <p:sldId id="302" r:id="rId7"/>
    <p:sldId id="303" r:id="rId8"/>
    <p:sldId id="262" r:id="rId9"/>
    <p:sldId id="263" r:id="rId10"/>
    <p:sldId id="264" r:id="rId11"/>
    <p:sldId id="270" r:id="rId12"/>
    <p:sldId id="271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299" r:id="rId33"/>
    <p:sldId id="272" r:id="rId34"/>
    <p:sldId id="273" r:id="rId35"/>
    <p:sldId id="274" r:id="rId36"/>
    <p:sldId id="265" r:id="rId37"/>
    <p:sldId id="266" r:id="rId38"/>
    <p:sldId id="267" r:id="rId39"/>
    <p:sldId id="268" r:id="rId40"/>
    <p:sldId id="257" r:id="rId41"/>
    <p:sldId id="258" r:id="rId42"/>
    <p:sldId id="259" r:id="rId43"/>
    <p:sldId id="260" r:id="rId44"/>
    <p:sldId id="261" r:id="rId45"/>
    <p:sldId id="275" r:id="rId46"/>
    <p:sldId id="276" r:id="rId47"/>
    <p:sldId id="269" r:id="rId48"/>
    <p:sldId id="277" r:id="rId49"/>
    <p:sldId id="278" r:id="rId50"/>
    <p:sldId id="279" r:id="rId51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9BAE5-A648-4726-BFBB-C20640F18911}" type="datetimeFigureOut">
              <a:rPr lang="pt-PT" smtClean="0"/>
              <a:t>31/10/2017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B3755-8A92-4D6D-80B4-993A946E716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31320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9BAE5-A648-4726-BFBB-C20640F18911}" type="datetimeFigureOut">
              <a:rPr lang="pt-PT" smtClean="0"/>
              <a:t>31/10/2017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B3755-8A92-4D6D-80B4-993A946E716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30782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9BAE5-A648-4726-BFBB-C20640F18911}" type="datetimeFigureOut">
              <a:rPr lang="pt-PT" smtClean="0"/>
              <a:t>31/10/2017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B3755-8A92-4D6D-80B4-993A946E716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05495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9BAE5-A648-4726-BFBB-C20640F18911}" type="datetimeFigureOut">
              <a:rPr lang="pt-PT" smtClean="0"/>
              <a:t>31/10/2017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B3755-8A92-4D6D-80B4-993A946E716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54809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9BAE5-A648-4726-BFBB-C20640F18911}" type="datetimeFigureOut">
              <a:rPr lang="pt-PT" smtClean="0"/>
              <a:t>31/10/2017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B3755-8A92-4D6D-80B4-993A946E716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33293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9BAE5-A648-4726-BFBB-C20640F18911}" type="datetimeFigureOut">
              <a:rPr lang="pt-PT" smtClean="0"/>
              <a:t>31/10/2017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B3755-8A92-4D6D-80B4-993A946E716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96213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9BAE5-A648-4726-BFBB-C20640F18911}" type="datetimeFigureOut">
              <a:rPr lang="pt-PT" smtClean="0"/>
              <a:t>31/10/2017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B3755-8A92-4D6D-80B4-993A946E716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13974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9BAE5-A648-4726-BFBB-C20640F18911}" type="datetimeFigureOut">
              <a:rPr lang="pt-PT" smtClean="0"/>
              <a:t>31/10/2017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B3755-8A92-4D6D-80B4-993A946E716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56343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9BAE5-A648-4726-BFBB-C20640F18911}" type="datetimeFigureOut">
              <a:rPr lang="pt-PT" smtClean="0"/>
              <a:t>31/10/2017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B3755-8A92-4D6D-80B4-993A946E716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57256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9BAE5-A648-4726-BFBB-C20640F18911}" type="datetimeFigureOut">
              <a:rPr lang="pt-PT" smtClean="0"/>
              <a:t>31/10/2017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B3755-8A92-4D6D-80B4-993A946E716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76305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9BAE5-A648-4726-BFBB-C20640F18911}" type="datetimeFigureOut">
              <a:rPr lang="pt-PT" smtClean="0"/>
              <a:t>31/10/2017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B3755-8A92-4D6D-80B4-993A946E716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61391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9BAE5-A648-4726-BFBB-C20640F18911}" type="datetimeFigureOut">
              <a:rPr lang="pt-PT" smtClean="0"/>
              <a:t>31/10/2017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B3755-8A92-4D6D-80B4-993A946E716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34028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orruption_Perceptions_Index" TargetMode="External"/><Relationship Id="rId2" Type="http://schemas.openxmlformats.org/officeDocument/2006/relationships/hyperlink" Target="http://cpi.transparency.org/cpi2011/result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List_of_countries_by_Human_Development_Index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geindicator.org/main" TargetMode="External"/><Relationship Id="rId2" Type="http://schemas.openxmlformats.org/officeDocument/2006/relationships/hyperlink" Target="http://en.wikipedia.org/wiki/List_of_countries_by_tax_revenue_as_percentage_of_GDP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orldsalaries.org/total-personal-income.shtml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money.cnn.com/magazines/fortune/" TargetMode="External"/><Relationship Id="rId2" Type="http://schemas.openxmlformats.org/officeDocument/2006/relationships/hyperlink" Target="http://www.forbes.com/global2000/list/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Legatum_Prosperity_Index" TargetMode="External"/><Relationship Id="rId2" Type="http://schemas.openxmlformats.org/officeDocument/2006/relationships/hyperlink" Target="http://en.wikipedia.org/wiki/Satisfaction_with_Life_Index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 err="1" smtClean="0"/>
              <a:t>State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Economy</a:t>
            </a:r>
            <a:endParaRPr lang="pt-P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PT" dirty="0" smtClean="0"/>
              <a:t>Rafael Marques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174719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568952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501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640960" cy="619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3779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640960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6455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640960" cy="6264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9685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84976" cy="6385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2756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568952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48255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60648"/>
            <a:ext cx="8568952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08972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32656"/>
            <a:ext cx="8568952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25142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88640"/>
            <a:ext cx="8712968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29860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60648"/>
            <a:ext cx="8784976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6553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74638"/>
            <a:ext cx="8229599" cy="596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5244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60648"/>
            <a:ext cx="8640960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09282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8964488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99161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8856984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10280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964488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52874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496944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13555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8856983" cy="6336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320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81687" y="-1566862"/>
            <a:ext cx="7553325" cy="1068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837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-5400000">
            <a:off x="795335" y="-2026294"/>
            <a:ext cx="7553325" cy="1068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264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-5400000">
            <a:off x="594245" y="-1666254"/>
            <a:ext cx="7553325" cy="1068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969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80260" y="-2026294"/>
            <a:ext cx="7553325" cy="1068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383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74638"/>
            <a:ext cx="8229599" cy="603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646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15093" y="-1954286"/>
            <a:ext cx="7553325" cy="1068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50850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94426" y="-1738262"/>
            <a:ext cx="7553325" cy="1068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69432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75580" y="-2262188"/>
            <a:ext cx="7553325" cy="1068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72234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>
                <a:hlinkClick r:id="rId2"/>
              </a:rPr>
              <a:t>http://cpi.transparency.org/cpi2011/results/#CountryResults</a:t>
            </a:r>
            <a:endParaRPr lang="pt-PT" dirty="0" smtClean="0"/>
          </a:p>
          <a:p>
            <a:r>
              <a:rPr lang="pt-PT" dirty="0" smtClean="0">
                <a:hlinkClick r:id="rId3"/>
              </a:rPr>
              <a:t>http://en.wikipedia.org/wiki/Corruption_Perceptions_Index</a:t>
            </a:r>
            <a:endParaRPr lang="pt-PT" dirty="0" smtClean="0"/>
          </a:p>
          <a:p>
            <a:r>
              <a:rPr lang="pt-PT" dirty="0" smtClean="0">
                <a:hlinkClick r:id="rId4"/>
              </a:rPr>
              <a:t>http://en.wikipedia.org/wiki/List_of_countries_by_Human_Development_Index</a:t>
            </a:r>
            <a:endParaRPr lang="pt-PT" dirty="0" smtClean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01873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229600" cy="1143000"/>
          </a:xfrm>
        </p:spPr>
        <p:txBody>
          <a:bodyPr/>
          <a:lstStyle/>
          <a:p>
            <a:r>
              <a:rPr lang="pt-PT" dirty="0" smtClean="0"/>
              <a:t>c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496944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518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Human</a:t>
            </a:r>
            <a:r>
              <a:rPr lang="pt-PT" dirty="0" smtClean="0"/>
              <a:t> </a:t>
            </a:r>
            <a:r>
              <a:rPr lang="pt-PT" dirty="0" err="1" smtClean="0"/>
              <a:t>Development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8280920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67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0"/>
            <a:ext cx="8928992" cy="6264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876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568952" cy="619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67478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43637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60648"/>
            <a:ext cx="8568952" cy="619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1192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Development</a:t>
            </a:r>
            <a:r>
              <a:rPr lang="pt-PT" dirty="0" smtClean="0"/>
              <a:t> </a:t>
            </a:r>
            <a:r>
              <a:rPr lang="pt-PT" dirty="0" err="1" smtClean="0"/>
              <a:t>Models</a:t>
            </a:r>
            <a:endParaRPr lang="pt-PT" dirty="0"/>
          </a:p>
        </p:txBody>
      </p:sp>
      <p:pic>
        <p:nvPicPr>
          <p:cNvPr id="419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8640960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711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568952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495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424935" cy="604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991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96944" cy="6264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456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80920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82995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568951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20138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640960" cy="619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11481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>
                <a:hlinkClick r:id="rId2"/>
              </a:rPr>
              <a:t>http://en.wikipedia.org/wiki/List_of_countries_by_tax_revenue_as_percentage_of_GDP</a:t>
            </a:r>
            <a:endParaRPr lang="pt-PT" dirty="0" smtClean="0"/>
          </a:p>
          <a:p>
            <a:r>
              <a:rPr lang="pt-PT" dirty="0" smtClean="0">
                <a:hlinkClick r:id="rId3"/>
              </a:rPr>
              <a:t>http://www.wageindicator.org/main</a:t>
            </a:r>
            <a:endParaRPr lang="pt-PT" dirty="0" smtClean="0"/>
          </a:p>
          <a:p>
            <a:r>
              <a:rPr lang="pt-PT" dirty="0" smtClean="0">
                <a:hlinkClick r:id="rId4"/>
              </a:rPr>
              <a:t>http://www.worldsalaries.org/total-personal-income.shtml</a:t>
            </a:r>
            <a:endParaRPr lang="pt-PT" dirty="0" smtClean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620887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Countries/</a:t>
            </a:r>
            <a:r>
              <a:rPr lang="pt-PT" dirty="0" err="1" smtClean="0"/>
              <a:t>Companies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sz="2800" dirty="0" smtClean="0">
                <a:hlinkClick r:id="rId2"/>
              </a:rPr>
              <a:t>http://www.forbes.com/global2000/list/</a:t>
            </a:r>
            <a:endParaRPr lang="pt-PT" sz="2800" dirty="0" smtClean="0"/>
          </a:p>
          <a:p>
            <a:r>
              <a:rPr lang="pt-PT" sz="2800" dirty="0" smtClean="0">
                <a:hlinkClick r:id="rId3"/>
              </a:rPr>
              <a:t>http://money.cnn.com/magazines/fortune/</a:t>
            </a:r>
            <a:endParaRPr lang="pt-PT" sz="2800" dirty="0" smtClean="0"/>
          </a:p>
          <a:p>
            <a:endParaRPr lang="pt-PT" sz="2800" dirty="0"/>
          </a:p>
        </p:txBody>
      </p:sp>
    </p:spTree>
    <p:extLst>
      <p:ext uri="{BB962C8B-B14F-4D97-AF65-F5344CB8AC3E}">
        <p14:creationId xmlns:p14="http://schemas.microsoft.com/office/powerpoint/2010/main" val="374920272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>
                <a:hlinkClick r:id="rId2"/>
              </a:rPr>
              <a:t>http://en.wikipedia.org/wiki/Satisfaction_with_Life_Index</a:t>
            </a:r>
            <a:endParaRPr lang="pt-PT" dirty="0" smtClean="0"/>
          </a:p>
          <a:p>
            <a:r>
              <a:rPr lang="pt-PT" dirty="0" smtClean="0">
                <a:hlinkClick r:id="rId3"/>
              </a:rPr>
              <a:t>http://en.wikipedia.org/wiki/Legatum_Prosperity_Index</a:t>
            </a:r>
            <a:endParaRPr lang="pt-PT" dirty="0" smtClean="0"/>
          </a:p>
          <a:p>
            <a:endParaRPr lang="pt-PT" dirty="0" smtClean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84114053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World</a:t>
            </a:r>
            <a:r>
              <a:rPr lang="pt-PT" dirty="0" smtClean="0"/>
              <a:t> </a:t>
            </a:r>
            <a:r>
              <a:rPr lang="pt-PT" dirty="0" err="1" smtClean="0"/>
              <a:t>Happiness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8424936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1288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08912" cy="604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624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96943" cy="6408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3483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40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352928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5003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60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568951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5247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12967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149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568951" cy="597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1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47</Words>
  <Application>Microsoft Office PowerPoint</Application>
  <PresentationFormat>On-screen Show (4:3)</PresentationFormat>
  <Paragraphs>17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3" baseType="lpstr">
      <vt:lpstr>Arial</vt:lpstr>
      <vt:lpstr>Calibri</vt:lpstr>
      <vt:lpstr>Office Theme</vt:lpstr>
      <vt:lpstr>State and Economy</vt:lpstr>
      <vt:lpstr>PowerPoint Presentation</vt:lpstr>
      <vt:lpstr>PowerPoint Presentation</vt:lpstr>
      <vt:lpstr>Development Models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</vt:lpstr>
      <vt:lpstr>Human Development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Countries/Companies</vt:lpstr>
      <vt:lpstr>PowerPoint Presentation</vt:lpstr>
      <vt:lpstr>World Happiness</vt:lpstr>
      <vt:lpstr>PowerPoint Presentation</vt:lpstr>
    </vt:vector>
  </TitlesOfParts>
  <Company>CIISEG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and Economy</dc:title>
  <dc:creator>rmarques</dc:creator>
  <cp:lastModifiedBy>Rafael Marques</cp:lastModifiedBy>
  <cp:revision>13</cp:revision>
  <dcterms:created xsi:type="dcterms:W3CDTF">2012-10-15T11:52:29Z</dcterms:created>
  <dcterms:modified xsi:type="dcterms:W3CDTF">2017-10-31T14:49:18Z</dcterms:modified>
</cp:coreProperties>
</file>